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-66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11/25/2014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11/25/2014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>
                <a:sym typeface="Wingdings" panose="05000000000000000000" pitchFamily="2" charset="2"/>
              </a:rPr>
              <a:t>Kevin </a:t>
            </a:r>
            <a:r>
              <a:rPr lang="en-US" sz="2200" i="1" dirty="0" err="1">
                <a:sym typeface="Wingdings" panose="05000000000000000000" pitchFamily="2" charset="2"/>
              </a:rPr>
              <a:t>Rizkhy</a:t>
            </a:r>
            <a:r>
              <a:rPr lang="en-US" sz="2200" i="1" dirty="0">
                <a:sym typeface="Wingdings" panose="05000000000000000000" pitchFamily="2" charset="2"/>
              </a:rPr>
              <a:t> </a:t>
            </a:r>
            <a:r>
              <a:rPr lang="en-US" sz="2200" i="1" dirty="0" err="1">
                <a:sym typeface="Wingdings" panose="05000000000000000000" pitchFamily="2" charset="2"/>
              </a:rPr>
              <a:t>Tanujaya</a:t>
            </a:r>
            <a:endParaRPr lang="en-US" sz="2200" dirty="0" smtClean="0">
              <a:sym typeface="Wingdings" panose="05000000000000000000" pitchFamily="2" charset="2"/>
            </a:endParaRP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</a:t>
            </a:r>
            <a:r>
              <a:rPr lang="en-US" sz="2200" i="1" dirty="0" smtClean="0">
                <a:sym typeface="Wingdings" panose="05000000000000000000" pitchFamily="2" charset="2"/>
              </a:rPr>
              <a:t>N</a:t>
            </a:r>
            <a:r>
              <a:rPr lang="en-US" sz="2200" i="1" dirty="0">
                <a:sym typeface="Wingdings" panose="05000000000000000000" pitchFamily="2" charset="2"/>
              </a:rPr>
              <a:t>.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r>
              <a:rPr lang="en-US" sz="2200" i="1" dirty="0" smtClean="0">
                <a:sym typeface="Wingdings" panose="05000000000000000000" pitchFamily="2" charset="2"/>
              </a:rPr>
              <a:t> </a:t>
            </a:r>
            <a:r>
              <a:rPr lang="en-US" sz="2200" i="1" dirty="0" err="1" smtClean="0">
                <a:sym typeface="Wingdings" panose="05000000000000000000" pitchFamily="2" charset="2"/>
              </a:rPr>
              <a:t>Dwi</a:t>
            </a:r>
            <a:r>
              <a:rPr lang="en-US" sz="2200" i="1" dirty="0" smtClean="0">
                <a:sym typeface="Wingdings" panose="05000000000000000000" pitchFamily="2" charset="2"/>
              </a:rPr>
              <a:t> </a:t>
            </a:r>
            <a:r>
              <a:rPr lang="en-US" sz="2200" i="1" dirty="0" err="1" smtClean="0">
                <a:sym typeface="Wingdings" panose="05000000000000000000" pitchFamily="2" charset="2"/>
              </a:rPr>
              <a:t>Triastanto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423265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level 3.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 di </a:t>
                      </a:r>
                      <a:r>
                        <a:rPr lang="en-US" sz="14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 2.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92354"/>
              </p:ext>
            </p:extLst>
          </p:nvPr>
        </p:nvGraphicFramePr>
        <p:xfrm>
          <a:off x="838200" y="1825625"/>
          <a:ext cx="10515600" cy="4072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1" y="1552495"/>
            <a:ext cx="6448307" cy="4872055"/>
          </a:xfrm>
        </p:spPr>
      </p:pic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0" y="1552495"/>
            <a:ext cx="6448307" cy="4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75" y="101633"/>
            <a:ext cx="9251868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366"/>
            <a:ext cx="12192000" cy="59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63" y="1009402"/>
            <a:ext cx="7164779" cy="53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Mariskha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Mariskha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76845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 di level 1.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561</TotalTime>
  <Words>731</Words>
  <Application>Microsoft Office PowerPoint</Application>
  <PresentationFormat>Custom</PresentationFormat>
  <Paragraphs>108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Mix</vt:lpstr>
      <vt:lpstr>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Mariskha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Screenshot</vt:lpstr>
      <vt:lpstr>Screenshot</vt:lpstr>
      <vt:lpstr>Class Diagram</vt:lpstr>
      <vt:lpstr>Demo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Andreas Novian</cp:lastModifiedBy>
  <cp:revision>43</cp:revision>
  <dcterms:created xsi:type="dcterms:W3CDTF">2014-11-24T13:54:53Z</dcterms:created>
  <dcterms:modified xsi:type="dcterms:W3CDTF">2014-11-25T16:35:40Z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